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5"/>
  </p:notesMasterIdLst>
  <p:sldIdLst>
    <p:sldId id="256" r:id="rId2"/>
    <p:sldId id="301" r:id="rId3"/>
    <p:sldId id="394" r:id="rId4"/>
    <p:sldId id="395" r:id="rId5"/>
    <p:sldId id="396" r:id="rId6"/>
    <p:sldId id="397" r:id="rId7"/>
    <p:sldId id="398" r:id="rId8"/>
    <p:sldId id="399" r:id="rId9"/>
    <p:sldId id="400" r:id="rId10"/>
    <p:sldId id="401" r:id="rId11"/>
    <p:sldId id="402" r:id="rId12"/>
    <p:sldId id="403" r:id="rId13"/>
    <p:sldId id="404" r:id="rId14"/>
    <p:sldId id="405" r:id="rId15"/>
    <p:sldId id="406" r:id="rId16"/>
    <p:sldId id="407" r:id="rId17"/>
    <p:sldId id="408" r:id="rId18"/>
    <p:sldId id="410" r:id="rId19"/>
    <p:sldId id="409" r:id="rId20"/>
    <p:sldId id="411" r:id="rId21"/>
    <p:sldId id="412" r:id="rId22"/>
    <p:sldId id="413" r:id="rId23"/>
    <p:sldId id="414" r:id="rId24"/>
    <p:sldId id="415" r:id="rId25"/>
    <p:sldId id="416" r:id="rId26"/>
    <p:sldId id="417" r:id="rId27"/>
    <p:sldId id="418" r:id="rId28"/>
    <p:sldId id="419" r:id="rId29"/>
    <p:sldId id="420" r:id="rId30"/>
    <p:sldId id="421" r:id="rId31"/>
    <p:sldId id="422" r:id="rId32"/>
    <p:sldId id="423" r:id="rId33"/>
    <p:sldId id="424" r:id="rId34"/>
    <p:sldId id="425" r:id="rId35"/>
    <p:sldId id="426" r:id="rId36"/>
    <p:sldId id="427" r:id="rId37"/>
    <p:sldId id="428" r:id="rId38"/>
    <p:sldId id="429" r:id="rId39"/>
    <p:sldId id="430" r:id="rId40"/>
    <p:sldId id="431" r:id="rId41"/>
    <p:sldId id="432" r:id="rId42"/>
    <p:sldId id="433" r:id="rId43"/>
    <p:sldId id="434" r:id="rId4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86" autoAdjust="0"/>
    <p:restoredTop sz="94660"/>
  </p:normalViewPr>
  <p:slideViewPr>
    <p:cSldViewPr snapToGrid="0">
      <p:cViewPr varScale="1">
        <p:scale>
          <a:sx n="71" d="100"/>
          <a:sy n="71" d="100"/>
        </p:scale>
        <p:origin x="24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B83724-617C-4819-81B2-EE30EDBCADC8}" type="datetimeFigureOut">
              <a:rPr lang="en-US" smtClean="0"/>
              <a:t>4/15/2024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AC744D-CEEF-46A2-91F7-8086C2F9C9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2952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626F9161-D245-4C78-8E71-569FF6E00552}" type="datetimeFigureOut">
              <a:rPr lang="en-US" smtClean="0"/>
              <a:t>4/15/2024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447C2-7587-4994-9EC8-EF5256957F44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80303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F9161-D245-4C78-8E71-569FF6E00552}" type="datetimeFigureOut">
              <a:rPr lang="en-US" smtClean="0"/>
              <a:t>4/15/2024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447C2-7587-4994-9EC8-EF5256957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5921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F9161-D245-4C78-8E71-569FF6E00552}" type="datetimeFigureOut">
              <a:rPr lang="en-US" smtClean="0"/>
              <a:t>4/15/2024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447C2-7587-4994-9EC8-EF5256957F44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6101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F9161-D245-4C78-8E71-569FF6E00552}" type="datetimeFigureOut">
              <a:rPr lang="en-US" smtClean="0"/>
              <a:t>4/15/2024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447C2-7587-4994-9EC8-EF5256957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9386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F9161-D245-4C78-8E71-569FF6E00552}" type="datetimeFigureOut">
              <a:rPr lang="en-US" smtClean="0"/>
              <a:t>4/15/2024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447C2-7587-4994-9EC8-EF5256957F44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58109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F9161-D245-4C78-8E71-569FF6E00552}" type="datetimeFigureOut">
              <a:rPr lang="en-US" smtClean="0"/>
              <a:t>4/15/2024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447C2-7587-4994-9EC8-EF5256957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4424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F9161-D245-4C78-8E71-569FF6E00552}" type="datetimeFigureOut">
              <a:rPr lang="en-US" smtClean="0"/>
              <a:t>4/15/2024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447C2-7587-4994-9EC8-EF5256957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23986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F9161-D245-4C78-8E71-569FF6E00552}" type="datetimeFigureOut">
              <a:rPr lang="en-US" smtClean="0"/>
              <a:t>4/15/2024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447C2-7587-4994-9EC8-EF5256957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765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F9161-D245-4C78-8E71-569FF6E00552}" type="datetimeFigureOut">
              <a:rPr lang="en-US" smtClean="0"/>
              <a:t>4/15/2024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447C2-7587-4994-9EC8-EF5256957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8283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F9161-D245-4C78-8E71-569FF6E00552}" type="datetimeFigureOut">
              <a:rPr lang="en-US" smtClean="0"/>
              <a:t>4/15/2024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447C2-7587-4994-9EC8-EF5256957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3962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F9161-D245-4C78-8E71-569FF6E00552}" type="datetimeFigureOut">
              <a:rPr lang="en-US" smtClean="0"/>
              <a:t>4/15/2024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447C2-7587-4994-9EC8-EF5256957F44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80759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626F9161-D245-4C78-8E71-569FF6E00552}" type="datetimeFigureOut">
              <a:rPr lang="en-US" smtClean="0"/>
              <a:t>4/15/2024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ACB447C2-7587-4994-9EC8-EF5256957F44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57909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Lecture #4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By: Aqib Rehman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4884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4537" y="1347787"/>
            <a:ext cx="8162925" cy="416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4789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5975" y="1133475"/>
            <a:ext cx="8020050" cy="459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3804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Forms </a:t>
            </a:r>
            <a:r>
              <a:rPr lang="en-US" b="1" dirty="0" smtClean="0"/>
              <a:t>Revisited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31242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625" y="238662"/>
            <a:ext cx="8391525" cy="462915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228045" y="5267459"/>
            <a:ext cx="6993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What we have already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07372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we </a:t>
            </a:r>
            <a:r>
              <a:rPr lang="en-US" dirty="0" err="1" smtClean="0"/>
              <a:t>gonna</a:t>
            </a:r>
            <a:r>
              <a:rPr lang="en-US" dirty="0" smtClean="0"/>
              <a:t> do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form in which user can add new ninja of his/her choice.</a:t>
            </a:r>
          </a:p>
          <a:p>
            <a:r>
              <a:rPr lang="en-US" dirty="0" smtClean="0"/>
              <a:t>Programmatically how?</a:t>
            </a:r>
          </a:p>
          <a:p>
            <a:r>
              <a:rPr lang="en-US" dirty="0" smtClean="0"/>
              <a:t>What if by some method we update the ninjas list which we have defined in state of App comp.</a:t>
            </a:r>
          </a:p>
          <a:p>
            <a:r>
              <a:rPr lang="en-US" dirty="0" smtClean="0"/>
              <a:t>This list passes as props to Ninjas comp, where it is iterate and show on the screen.</a:t>
            </a:r>
          </a:p>
          <a:p>
            <a:r>
              <a:rPr lang="en-US" dirty="0" smtClean="0"/>
              <a:t>So when list will be updated the updated one will be sent to Ninjas component and that will be shown to the user.</a:t>
            </a:r>
          </a:p>
          <a:p>
            <a:r>
              <a:rPr lang="en-US" dirty="0" smtClean="0"/>
              <a:t>So lets create a form with 3 fields for name, age, belt and add button.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58080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a new component with name </a:t>
            </a:r>
            <a:r>
              <a:rPr lang="en-US" dirty="0" err="1" smtClean="0"/>
              <a:t>AddNinja</a:t>
            </a:r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22512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9287" y="1343025"/>
            <a:ext cx="8353425" cy="417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1310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will be type of this comp container or stateless?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75010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As we want to store user input values locally in the state so container comp will be used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56058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004" y="361414"/>
            <a:ext cx="9985553" cy="504964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537138" y="5769735"/>
            <a:ext cx="7109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h</a:t>
            </a:r>
            <a:r>
              <a:rPr lang="en-US" dirty="0" err="1" smtClean="0"/>
              <a:t>tmlFor</a:t>
            </a:r>
            <a:r>
              <a:rPr lang="en-US" dirty="0" smtClean="0"/>
              <a:t> in </a:t>
            </a:r>
            <a:r>
              <a:rPr lang="en-US" dirty="0" err="1" smtClean="0"/>
              <a:t>jsx</a:t>
            </a:r>
            <a:r>
              <a:rPr lang="en-US" dirty="0" smtClean="0"/>
              <a:t> template not for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14422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outline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Conditional Output</a:t>
            </a:r>
          </a:p>
          <a:p>
            <a:r>
              <a:rPr lang="en-US" b="1" dirty="0" smtClean="0"/>
              <a:t>Forms Revisited</a:t>
            </a:r>
          </a:p>
          <a:p>
            <a:r>
              <a:rPr lang="en-US" b="1" dirty="0"/>
              <a:t>Functions as </a:t>
            </a:r>
            <a:r>
              <a:rPr lang="en-US" b="1" dirty="0" smtClean="0"/>
              <a:t>Props</a:t>
            </a:r>
          </a:p>
          <a:p>
            <a:endParaRPr lang="en-US" b="1" dirty="0" smtClean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4341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8393" y="686202"/>
            <a:ext cx="8372475" cy="41719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661375" y="5563673"/>
            <a:ext cx="7147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Define state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41242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Need 3 functions for each field. </a:t>
            </a:r>
          </a:p>
          <a:p>
            <a:r>
              <a:rPr lang="en-US" dirty="0" smtClean="0"/>
              <a:t>Right?</a:t>
            </a:r>
          </a:p>
          <a:p>
            <a:r>
              <a:rPr lang="en-US" dirty="0" smtClean="0"/>
              <a:t>No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99730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2997" y="534808"/>
            <a:ext cx="8143875" cy="3933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0378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559" y="215185"/>
            <a:ext cx="8105775" cy="44958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756079" y="5061397"/>
            <a:ext cx="69545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Calling </a:t>
            </a:r>
            <a:r>
              <a:rPr lang="en-US" dirty="0" err="1" smtClean="0"/>
              <a:t>handleChange</a:t>
            </a:r>
            <a:r>
              <a:rPr lang="en-US" dirty="0" smtClean="0"/>
              <a:t> </a:t>
            </a:r>
            <a:r>
              <a:rPr lang="en-US" dirty="0" err="1" smtClean="0"/>
              <a:t>func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91647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781837" y="6014434"/>
            <a:ext cx="71348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hanldeSubmit</a:t>
            </a:r>
            <a:r>
              <a:rPr lang="en-US" dirty="0" smtClean="0"/>
              <a:t> </a:t>
            </a:r>
            <a:r>
              <a:rPr lang="en-US" dirty="0" err="1" smtClean="0"/>
              <a:t>func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287" y="262071"/>
            <a:ext cx="11079303" cy="5559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1179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543" y="322575"/>
            <a:ext cx="8077200" cy="39719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228045" y="5911403"/>
            <a:ext cx="7418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Adding </a:t>
            </a:r>
            <a:r>
              <a:rPr lang="en-US" dirty="0" err="1" smtClean="0"/>
              <a:t>AddNinja</a:t>
            </a:r>
            <a:r>
              <a:rPr lang="en-US" dirty="0" smtClean="0"/>
              <a:t> comp in the root comp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52303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3112" y="1414462"/>
            <a:ext cx="8105775" cy="402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409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587" y="1409700"/>
            <a:ext cx="8124825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0197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4062" y="1409700"/>
            <a:ext cx="8143875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0698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Now what we need:</a:t>
            </a:r>
          </a:p>
          <a:p>
            <a:r>
              <a:rPr lang="en-US" dirty="0" smtClean="0"/>
              <a:t>We need to add the stuff which we got in the last slide from the user to the </a:t>
            </a:r>
            <a:r>
              <a:rPr lang="en-US" dirty="0" err="1" smtClean="0"/>
              <a:t>nijas</a:t>
            </a:r>
            <a:r>
              <a:rPr lang="en-US" dirty="0" smtClean="0"/>
              <a:t> list which we mentioned in the start.</a:t>
            </a:r>
          </a:p>
          <a:p>
            <a:r>
              <a:rPr lang="en-US" dirty="0" smtClean="0"/>
              <a:t>But how?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49438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Conditional </a:t>
            </a:r>
            <a:r>
              <a:rPr lang="en-US" b="1" dirty="0" smtClean="0"/>
              <a:t>Output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9236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Functions as </a:t>
            </a:r>
            <a:r>
              <a:rPr lang="en-US" b="1" dirty="0" smtClean="0"/>
              <a:t>Props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72564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1357312"/>
            <a:ext cx="8382000" cy="414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1025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9775" y="1371600"/>
            <a:ext cx="817245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193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8113" y="715314"/>
            <a:ext cx="8391525" cy="4191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910625" y="6246254"/>
            <a:ext cx="5795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Calling a </a:t>
            </a:r>
            <a:r>
              <a:rPr lang="en-US" dirty="0" err="1" smtClean="0"/>
              <a:t>func</a:t>
            </a:r>
            <a:r>
              <a:rPr lang="en-US" dirty="0" smtClean="0"/>
              <a:t> and passing a ninja </a:t>
            </a:r>
            <a:r>
              <a:rPr lang="en-US" dirty="0" err="1" smtClean="0"/>
              <a:t>obj</a:t>
            </a:r>
            <a:r>
              <a:rPr lang="en-US" dirty="0" smtClean="0"/>
              <a:t> through state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01872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0237" y="1309687"/>
            <a:ext cx="8391525" cy="423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6035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950" y="1338262"/>
            <a:ext cx="8420100" cy="418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8219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854" y="231820"/>
            <a:ext cx="8401050" cy="418147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395470" y="5203065"/>
            <a:ext cx="7572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Adding id in ninja </a:t>
            </a:r>
            <a:r>
              <a:rPr lang="en-US" dirty="0" err="1" smtClean="0"/>
              <a:t>obj</a:t>
            </a:r>
            <a:r>
              <a:rPr lang="en-US" dirty="0" smtClean="0"/>
              <a:t> as we are not interested to take it from user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683644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8831" y="1657417"/>
            <a:ext cx="8353425" cy="42386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189408" y="489397"/>
            <a:ext cx="6040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Not do this already updating array what of </a:t>
            </a:r>
            <a:r>
              <a:rPr lang="en-US" dirty="0" err="1" smtClean="0"/>
              <a:t>setState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512909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 not alter the state without </a:t>
            </a:r>
            <a:r>
              <a:rPr lang="en-US" dirty="0" err="1" smtClean="0"/>
              <a:t>setState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80164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685" y="380330"/>
            <a:ext cx="8391525" cy="462915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369713" y="5731099"/>
            <a:ext cx="6967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Generate a copy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14492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4525" y="1362075"/>
            <a:ext cx="8362950" cy="413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081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4128" y="515155"/>
            <a:ext cx="9720073" cy="5794205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&lt;!DOCTYPE html&gt;</a:t>
            </a:r>
          </a:p>
          <a:p>
            <a:r>
              <a:rPr lang="en-US" dirty="0"/>
              <a:t>&lt;html&gt;</a:t>
            </a:r>
          </a:p>
          <a:p>
            <a:endParaRPr lang="en-US" dirty="0"/>
          </a:p>
          <a:p>
            <a:r>
              <a:rPr lang="en-US" dirty="0"/>
              <a:t>&lt;body&gt;</a:t>
            </a:r>
          </a:p>
          <a:p>
            <a:endParaRPr lang="en-US" dirty="0"/>
          </a:p>
          <a:p>
            <a:r>
              <a:rPr lang="en-US" dirty="0"/>
              <a:t>&lt;script&gt;</a:t>
            </a:r>
          </a:p>
          <a:p>
            <a:r>
              <a:rPr lang="en-US" dirty="0" err="1"/>
              <a:t>const</a:t>
            </a:r>
            <a:r>
              <a:rPr lang="en-US" dirty="0"/>
              <a:t> numbers = [1, 2, 3, 4, 5, 6];</a:t>
            </a:r>
          </a:p>
          <a:p>
            <a:endParaRPr lang="en-US" dirty="0"/>
          </a:p>
          <a:p>
            <a:r>
              <a:rPr lang="en-US" dirty="0" err="1"/>
              <a:t>const</a:t>
            </a:r>
            <a:r>
              <a:rPr lang="en-US" dirty="0"/>
              <a:t> [one, two, ...rest] = numbers;</a:t>
            </a:r>
          </a:p>
          <a:p>
            <a:endParaRPr lang="en-US" dirty="0"/>
          </a:p>
          <a:p>
            <a:r>
              <a:rPr lang="en-US" dirty="0" err="1"/>
              <a:t>document.write</a:t>
            </a:r>
            <a:r>
              <a:rPr lang="en-US" dirty="0"/>
              <a:t>("&lt;p&gt;" + one + "&lt;/p&gt;");</a:t>
            </a:r>
          </a:p>
          <a:p>
            <a:r>
              <a:rPr lang="en-US" dirty="0" err="1"/>
              <a:t>document.write</a:t>
            </a:r>
            <a:r>
              <a:rPr lang="en-US" dirty="0"/>
              <a:t>("&lt;p&gt;" + two + "&lt;/p&gt;");</a:t>
            </a:r>
          </a:p>
          <a:p>
            <a:r>
              <a:rPr lang="en-US" dirty="0" err="1"/>
              <a:t>document.write</a:t>
            </a:r>
            <a:r>
              <a:rPr lang="en-US" dirty="0"/>
              <a:t>("&lt;p&gt;" + rest + "&lt;/p&gt;");</a:t>
            </a:r>
          </a:p>
          <a:p>
            <a:r>
              <a:rPr lang="en-US" dirty="0"/>
              <a:t>&lt;/script&gt;</a:t>
            </a:r>
          </a:p>
          <a:p>
            <a:endParaRPr lang="en-US" dirty="0"/>
          </a:p>
          <a:p>
            <a:r>
              <a:rPr lang="en-US" dirty="0"/>
              <a:t>&lt;/body&gt;</a:t>
            </a:r>
          </a:p>
          <a:p>
            <a:r>
              <a:rPr lang="en-US" dirty="0"/>
              <a:t>&lt;/html&gt;</a:t>
            </a:r>
          </a:p>
        </p:txBody>
      </p:sp>
    </p:spTree>
    <p:extLst>
      <p:ext uri="{BB962C8B-B14F-4D97-AF65-F5344CB8AC3E}">
        <p14:creationId xmlns:p14="http://schemas.microsoft.com/office/powerpoint/2010/main" val="157833695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9762" y="1371600"/>
            <a:ext cx="8372475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178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950" y="1333500"/>
            <a:ext cx="8420100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49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 delete Ninja functionality in current 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0266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9287" y="1328737"/>
            <a:ext cx="8353425" cy="420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027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0712" y="1352550"/>
            <a:ext cx="8410575" cy="415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731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1333500"/>
            <a:ext cx="8382000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966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500" y="1090612"/>
            <a:ext cx="8001000" cy="467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559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0237" y="1352550"/>
            <a:ext cx="8391525" cy="415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205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4483</TotalTime>
  <Words>359</Words>
  <Application>Microsoft Office PowerPoint</Application>
  <PresentationFormat>Widescreen</PresentationFormat>
  <Paragraphs>61</Paragraphs>
  <Slides>43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8" baseType="lpstr">
      <vt:lpstr>Calibri</vt:lpstr>
      <vt:lpstr>Tw Cen MT</vt:lpstr>
      <vt:lpstr>Tw Cen MT Condensed</vt:lpstr>
      <vt:lpstr>Wingdings 3</vt:lpstr>
      <vt:lpstr>Integral</vt:lpstr>
      <vt:lpstr>Lecture #4</vt:lpstr>
      <vt:lpstr>outline</vt:lpstr>
      <vt:lpstr>Conditional Output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Forms Revisited</vt:lpstr>
      <vt:lpstr>PowerPoint Presentation</vt:lpstr>
      <vt:lpstr>What we gonna do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Functions as Props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Aqib Rehman</dc:creator>
  <cp:lastModifiedBy>Aqib Rehman</cp:lastModifiedBy>
  <cp:revision>154</cp:revision>
  <dcterms:created xsi:type="dcterms:W3CDTF">2022-09-26T18:11:26Z</dcterms:created>
  <dcterms:modified xsi:type="dcterms:W3CDTF">2024-04-15T08:29:54Z</dcterms:modified>
</cp:coreProperties>
</file>